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1" r:id="rId2"/>
    <p:sldId id="259" r:id="rId3"/>
    <p:sldId id="279" r:id="rId4"/>
    <p:sldId id="272" r:id="rId5"/>
    <p:sldId id="284" r:id="rId6"/>
    <p:sldId id="261" r:id="rId7"/>
    <p:sldId id="262" r:id="rId8"/>
    <p:sldId id="271" r:id="rId9"/>
    <p:sldId id="280" r:id="rId10"/>
    <p:sldId id="276" r:id="rId11"/>
    <p:sldId id="277" r:id="rId12"/>
    <p:sldId id="283" r:id="rId13"/>
    <p:sldId id="278" r:id="rId14"/>
    <p:sldId id="286" r:id="rId15"/>
    <p:sldId id="287" r:id="rId16"/>
    <p:sldId id="288" r:id="rId17"/>
    <p:sldId id="273" r:id="rId18"/>
    <p:sldId id="275" r:id="rId19"/>
  </p:sldIdLst>
  <p:sldSz cx="9144000" cy="6858000" type="screen4x3"/>
  <p:notesSz cx="6888163" cy="100203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2D2AEE-FDDD-4BAA-9E54-14E86A0A8281}" type="datetimeFigureOut">
              <a:rPr lang="ru-RU"/>
              <a:pPr>
                <a:defRPr/>
              </a:pPr>
              <a:t>03.05.2013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ACC936-D406-4EA4-A6AD-58808EFE1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>
              <a:defRPr/>
            </a:pPr>
            <a:fld id="{24645FA5-5454-4BF7-8C75-838E1708CBC6}" type="datetimeFigureOut">
              <a:rPr lang="ru-RU"/>
              <a:pPr>
                <a:defRPr/>
              </a:pPr>
              <a:t>03.05.2013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>
              <a:defRPr/>
            </a:pPr>
            <a:fld id="{7D5A96D7-01CA-4C90-9681-57BF14459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99D027-F1AE-48A2-9DB6-F184E22EDF8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FC383-527E-488B-AC47-EEA979212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4DB1E-7BF2-4DF8-A593-D5251DF18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32AD3-DDF9-4D98-ADA2-892CF4B88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30C8-55CD-409A-9D36-E0AA31020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548C4-C077-4B74-8F00-7C3167A63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C2FBF-9BDB-480B-AA1D-3F2D0D913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1E8A-4A92-4E10-AF7D-A8A53C643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A48BC-F049-4721-B5E6-A2113636E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B8A79-8BF6-4D05-B245-76585012C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82AE4-388B-4DAB-8099-A82C73B5E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C5254-CDDB-4B38-BFF3-C330AFEAE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C6A26F-04D1-4780-8182-59FFF4FCE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med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0" y="1214438"/>
            <a:ext cx="6346825" cy="4929187"/>
          </a:xfrm>
        </p:spPr>
        <p:txBody>
          <a:bodyPr/>
          <a:lstStyle/>
          <a:p>
            <a:pPr algn="ctr">
              <a:defRPr/>
            </a:pP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Здоровый</a:t>
            </a:r>
            <a:b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образ жизни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0" i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61925"/>
            <a:ext cx="8472487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влияющие на здоровье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14313" y="1571625"/>
            <a:ext cx="5214937" cy="44132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mtClean="0"/>
              <a:t>   Факторы, положительно влияющие  на здоровье:</a:t>
            </a:r>
          </a:p>
          <a:p>
            <a:pPr algn="just"/>
            <a:r>
              <a:rPr lang="ru-RU" smtClean="0"/>
              <a:t>питание</a:t>
            </a:r>
          </a:p>
          <a:p>
            <a:pPr algn="just"/>
            <a:r>
              <a:rPr lang="ru-RU" smtClean="0"/>
              <a:t>качество окружающей среды</a:t>
            </a:r>
          </a:p>
          <a:p>
            <a:pPr algn="just"/>
            <a:r>
              <a:rPr lang="ru-RU" smtClean="0"/>
              <a:t>тренировка (спорт, занятия физкультурой, зарядка)</a:t>
            </a:r>
          </a:p>
          <a:p>
            <a:endParaRPr lang="ru-RU" smtClean="0"/>
          </a:p>
        </p:txBody>
      </p:sp>
      <p:pic>
        <p:nvPicPr>
          <p:cNvPr id="12292" name="Picture 6" descr="D:\Семейная\Ирина\Анимашки\gallery_2_391_58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643063"/>
            <a:ext cx="1076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D:\Семейная\Ирина\Анимашки\gallery_2_391_119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3071813"/>
            <a:ext cx="857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 descr="D:\Семейная\Ирина\Анимашки\gallery_2_391_386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3071813"/>
            <a:ext cx="1285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D:\Семейная\Ирина\Анимашки\block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5072063"/>
            <a:ext cx="1381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" descr="D:\Семейная\Ирина\Анимашки\blocks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63" y="4643438"/>
            <a:ext cx="8191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61925"/>
            <a:ext cx="8472487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влияющие на здоровье</a:t>
            </a:r>
            <a:endParaRPr lang="ru-RU" sz="36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5214937" cy="4770438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mtClean="0"/>
              <a:t>   </a:t>
            </a:r>
            <a:r>
              <a:rPr lang="ru-RU" sz="3000" smtClean="0"/>
              <a:t>Факторы, отрицательно влияющие  на здоровье:</a:t>
            </a:r>
          </a:p>
          <a:p>
            <a:pPr algn="just"/>
            <a:r>
              <a:rPr lang="ru-RU" sz="3000" smtClean="0"/>
              <a:t>болезни</a:t>
            </a:r>
          </a:p>
          <a:p>
            <a:pPr algn="just"/>
            <a:r>
              <a:rPr lang="ru-RU" sz="3000" smtClean="0"/>
              <a:t>загрязнение окружающей среды</a:t>
            </a:r>
          </a:p>
          <a:p>
            <a:pPr algn="just"/>
            <a:r>
              <a:rPr lang="ru-RU" sz="3000" smtClean="0"/>
              <a:t>курение</a:t>
            </a:r>
          </a:p>
          <a:p>
            <a:pPr algn="just"/>
            <a:r>
              <a:rPr lang="ru-RU" sz="3000" smtClean="0"/>
              <a:t>алкоголь</a:t>
            </a:r>
          </a:p>
          <a:p>
            <a:pPr algn="just"/>
            <a:r>
              <a:rPr lang="ru-RU" sz="3000" smtClean="0"/>
              <a:t>наркотики</a:t>
            </a:r>
          </a:p>
          <a:p>
            <a:pPr algn="just"/>
            <a:r>
              <a:rPr lang="ru-RU" sz="3000" smtClean="0"/>
              <a:t>стресс</a:t>
            </a:r>
          </a:p>
          <a:p>
            <a:pPr algn="just"/>
            <a:endParaRPr lang="ru-RU" sz="3000" smtClean="0"/>
          </a:p>
          <a:p>
            <a:pPr algn="just"/>
            <a:endParaRPr lang="ru-RU" smtClean="0"/>
          </a:p>
        </p:txBody>
      </p:sp>
      <p:pic>
        <p:nvPicPr>
          <p:cNvPr id="4" name="Picture 12" descr="D:\Семейная\Ирина\Анимашки\23 (2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571876"/>
            <a:ext cx="1309690" cy="1238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5857875" y="3643313"/>
            <a:ext cx="1214437" cy="1214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857875" y="3643313"/>
            <a:ext cx="1214437" cy="1214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773" name="Picture 5" descr="D:\Семейная\Ирина\Анимашки\85435ed910a89086e844166fd42433f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928802"/>
            <a:ext cx="1357322" cy="1285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7358063" y="1928813"/>
            <a:ext cx="1357312" cy="128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7429500" y="1928813"/>
            <a:ext cx="1357313" cy="128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774" name="Picture 6" descr="D:\Семейная\Ирина\Анимашки\10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000240"/>
            <a:ext cx="1285884" cy="1285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5786438" y="1928813"/>
            <a:ext cx="1285875" cy="128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715000" y="1928813"/>
            <a:ext cx="1285875" cy="128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775" name="Picture 7" descr="D:\Семейная\Ирина\Анимашки\9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143512"/>
            <a:ext cx="1357322" cy="1357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2" name="Прямая соединительная линия 31"/>
          <p:cNvCxnSpPr/>
          <p:nvPr/>
        </p:nvCxnSpPr>
        <p:spPr>
          <a:xfrm rot="5400000">
            <a:off x="5786438" y="5214938"/>
            <a:ext cx="1285875" cy="128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5857875" y="5214938"/>
            <a:ext cx="1285875" cy="128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777" name="Picture 9" descr="D:\Семейная\Ирина\Анимашки\1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5143512"/>
            <a:ext cx="1357322" cy="1357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7500938" y="5143500"/>
            <a:ext cx="1285875" cy="128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7500938" y="5143500"/>
            <a:ext cx="1285875" cy="128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778" name="Picture 10" descr="D:\Семейная\Ирина\Анимашки\6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3571876"/>
            <a:ext cx="1357322" cy="1262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7500938" y="3643313"/>
            <a:ext cx="1357312" cy="1357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429500" y="3714750"/>
            <a:ext cx="1428750" cy="128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50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Картинка 8 из 167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85750"/>
            <a:ext cx="4214813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19" descr="http://www.nfrz.ru/imu/File/tverj/Etotvoyajizn.jpg"/>
          <p:cNvPicPr>
            <a:picLocks noChangeAspect="1" noChangeArrowheads="1"/>
          </p:cNvPicPr>
          <p:nvPr/>
        </p:nvPicPr>
        <p:blipFill>
          <a:blip r:embed="rId3"/>
          <a:srcRect b="7407"/>
          <a:stretch>
            <a:fillRect/>
          </a:stretch>
        </p:blipFill>
        <p:spPr bwMode="auto">
          <a:xfrm>
            <a:off x="4357688" y="285750"/>
            <a:ext cx="4500562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500563"/>
          </a:xfrm>
        </p:spPr>
        <p:txBody>
          <a:bodyPr/>
          <a:lstStyle/>
          <a:p>
            <a:pPr>
              <a:buFontTx/>
              <a:buNone/>
            </a:pPr>
            <a:r>
              <a:rPr lang="ru-RU" i="1" smtClean="0"/>
              <a:t>   Здоровье - это тот подарок, который человек может подарить себе,   а    и отнять у самого себя.</a:t>
            </a:r>
            <a:endParaRPr lang="ru-RU" smtClean="0"/>
          </a:p>
          <a:p>
            <a:pPr>
              <a:buFontTx/>
              <a:buNone/>
            </a:pPr>
            <a:r>
              <a:rPr lang="ru-RU" i="1" smtClean="0"/>
              <a:t>                                         Ф.де Ларошфуко </a:t>
            </a:r>
            <a:endParaRPr lang="ru-RU" smtClean="0"/>
          </a:p>
          <a:p>
            <a:endParaRPr lang="ru-RU" smtClean="0"/>
          </a:p>
        </p:txBody>
      </p:sp>
      <p:pic>
        <p:nvPicPr>
          <p:cNvPr id="14339" name="Рисунок 10" descr="Картинка 43 из 167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4000500"/>
            <a:ext cx="5667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советы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500188"/>
            <a:ext cx="8715375" cy="4484687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Несколько советов для тех, кто </a:t>
            </a:r>
          </a:p>
          <a:p>
            <a:pPr>
              <a:buFontTx/>
              <a:buNone/>
            </a:pPr>
            <a:r>
              <a:rPr lang="ru-RU" smtClean="0"/>
              <a:t>хочет вести здоровый образ жизни:</a:t>
            </a:r>
          </a:p>
          <a:p>
            <a:pPr>
              <a:buFontTx/>
              <a:buNone/>
            </a:pPr>
            <a:r>
              <a:rPr lang="ru-RU" smtClean="0"/>
              <a:t>   • берегите здоровье с юных лет;</a:t>
            </a:r>
            <a:br>
              <a:rPr lang="ru-RU" smtClean="0"/>
            </a:br>
            <a:r>
              <a:rPr lang="ru-RU" smtClean="0"/>
              <a:t>• будьте умеренными во всем;</a:t>
            </a:r>
            <a:br>
              <a:rPr lang="ru-RU" smtClean="0"/>
            </a:br>
            <a:r>
              <a:rPr lang="ru-RU" smtClean="0"/>
              <a:t>• будьте всегда доброжелательны, спокой-ны и рассудительны;</a:t>
            </a:r>
            <a:br>
              <a:rPr lang="ru-RU" smtClean="0"/>
            </a:br>
            <a:r>
              <a:rPr lang="ru-RU" smtClean="0"/>
              <a:t>• не держите зла, чаще улыбайтесь, улыб-ка помогает снять напряжение;</a:t>
            </a:r>
          </a:p>
          <a:p>
            <a:endParaRPr lang="ru-RU" smtClean="0"/>
          </a:p>
        </p:txBody>
      </p:sp>
      <p:pic>
        <p:nvPicPr>
          <p:cNvPr id="17412" name="Picture 2" descr="D:\Семейная\Ирина\Анимашки\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214313"/>
            <a:ext cx="10287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D:\Семейная\Ирина\Анимашки\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5286375"/>
            <a:ext cx="10620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советы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500188"/>
            <a:ext cx="8715375" cy="4484687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• любите    близких,   они   ваша  </a:t>
            </a:r>
          </a:p>
          <a:p>
            <a:pPr>
              <a:buFontTx/>
              <a:buNone/>
            </a:pPr>
            <a:r>
              <a:rPr lang="ru-RU" smtClean="0"/>
              <a:t>    главная ценность в жизни;</a:t>
            </a:r>
            <a:br>
              <a:rPr lang="ru-RU" smtClean="0"/>
            </a:br>
            <a:r>
              <a:rPr lang="ru-RU" smtClean="0"/>
              <a:t>• занимайтесь  физическим   трудом   или спортом;  стараясь   как   можно   больше времени проводить на свежем воздухе;</a:t>
            </a:r>
            <a:br>
              <a:rPr lang="ru-RU" smtClean="0"/>
            </a:br>
            <a:r>
              <a:rPr lang="ru-RU" smtClean="0"/>
              <a:t>• активно отдыхайте;</a:t>
            </a:r>
          </a:p>
          <a:p>
            <a:pPr>
              <a:buFontTx/>
              <a:buNone/>
            </a:pPr>
            <a:r>
              <a:rPr lang="ru-RU" smtClean="0"/>
              <a:t>   • не курите;</a:t>
            </a:r>
          </a:p>
        </p:txBody>
      </p:sp>
      <p:pic>
        <p:nvPicPr>
          <p:cNvPr id="4" name="Рисунок 3" descr="sspm-b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4071938"/>
            <a:ext cx="24288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spm-bes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6072188"/>
            <a:ext cx="16891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D:\Семейная\Ирина\Анимашки\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85750"/>
            <a:ext cx="10287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советы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   • уделяйте   время   своим  увлечениям, это  помогает  расслабиться  и   делает жизнь разнообразней;</a:t>
            </a:r>
            <a:br>
              <a:rPr lang="ru-RU" smtClean="0"/>
            </a:br>
            <a:r>
              <a:rPr lang="ru-RU" smtClean="0"/>
              <a:t>• не разрешайте </a:t>
            </a:r>
          </a:p>
          <a:p>
            <a:pPr>
              <a:buFontTx/>
              <a:buNone/>
            </a:pPr>
            <a:r>
              <a:rPr lang="ru-RU" smtClean="0"/>
              <a:t>   себе падать духом. </a:t>
            </a:r>
            <a:br>
              <a:rPr lang="ru-RU" smtClean="0"/>
            </a:br>
            <a:endParaRPr lang="ru-RU" smtClean="0"/>
          </a:p>
        </p:txBody>
      </p:sp>
      <p:pic>
        <p:nvPicPr>
          <p:cNvPr id="19460" name="Picture 2" descr="D:\Семейная\Ирина\Анимашки\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214313"/>
            <a:ext cx="10287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571875"/>
            <a:ext cx="414337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42875" y="1571625"/>
            <a:ext cx="8543925" cy="44132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000" smtClean="0"/>
              <a:t>     </a:t>
            </a:r>
            <a:r>
              <a:rPr lang="ru-RU" sz="2800" smtClean="0"/>
              <a:t>Существует научно доказанный</a:t>
            </a:r>
          </a:p>
          <a:p>
            <a:pPr algn="just" eaLnBrk="1" hangingPunct="1">
              <a:buFontTx/>
              <a:buNone/>
            </a:pPr>
            <a:r>
              <a:rPr lang="ru-RU" sz="2800" smtClean="0"/>
              <a:t>   факт, что </a:t>
            </a:r>
            <a:r>
              <a:rPr lang="ru-RU" sz="2800" b="1" smtClean="0"/>
              <a:t>здоровый образ жизни</a:t>
            </a:r>
            <a:r>
              <a:rPr lang="ru-RU" sz="2800" smtClean="0"/>
              <a:t> позволяет людям жить до ста лет и более! А кто из нас не хочет прожить долгую и активную жизнь? Ну а если вы по какому-либо показателю не соответствуете, то это значит только одно, - </a:t>
            </a:r>
            <a:r>
              <a:rPr lang="ru-RU" sz="2800" b="1" smtClean="0"/>
              <a:t>вам есть куда стремиться и это непременно нужно делать! И для этого нужен здоровый образ жизни.</a:t>
            </a:r>
          </a:p>
          <a:p>
            <a:pPr algn="just" eaLnBrk="1" hangingPunct="1">
              <a:buFontTx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0484" name="Picture 3" descr="D:\Семейная\Ирина\Анимашки\gallery_2_391_16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5072063"/>
            <a:ext cx="88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8858250" cy="448468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mtClean="0"/>
              <a:t>   Наше здоровье помогает нам </a:t>
            </a:r>
          </a:p>
          <a:p>
            <a:pPr algn="just">
              <a:buFontTx/>
              <a:buNone/>
            </a:pPr>
            <a:r>
              <a:rPr lang="ru-RU" smtClean="0"/>
              <a:t>   достигать наших целей, выполнять поставленные задачи, преодолевать жизненные трудности. Не зря же мы при встречах с близкими и знакомыми людьми, желаем им здравствовать. Давайте же пригласим в свою жизнь здоровый образ жизни и скажем ему: </a:t>
            </a:r>
            <a:r>
              <a:rPr lang="ru-RU" b="1" smtClean="0"/>
              <a:t>«Здравствуй!»</a:t>
            </a:r>
          </a:p>
          <a:p>
            <a:pPr algn="just"/>
            <a:endParaRPr lang="ru-RU" smtClean="0"/>
          </a:p>
        </p:txBody>
      </p:sp>
      <p:pic>
        <p:nvPicPr>
          <p:cNvPr id="21508" name="Picture 15" descr="D:\Семейная\Ирина\Анимашки\31beac47854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5286375"/>
            <a:ext cx="12573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здоровье?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1928813"/>
            <a:ext cx="8858250" cy="31432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mtClean="0"/>
              <a:t>   Здоровье - это бесценное достояние не только каждого человека, но и всего общества. При встречах, расставаниях с близкими и дорогими людьми мы желаем им доброго и крепкого здоровья, так как это - основное условие и залог полноценной и счастливой жизни.</a:t>
            </a:r>
          </a:p>
        </p:txBody>
      </p:sp>
      <p:pic>
        <p:nvPicPr>
          <p:cNvPr id="5125" name="Рисунок 52" descr="http://www.stolitsa-plus.ru/img/progr/125_sao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49530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здоровье?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85750" y="1952625"/>
            <a:ext cx="8572500" cy="40322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- это полное духовное, физическое, психическое и социальное благополучие, а не только отсутствие болезней или физических дефектов.</a:t>
            </a:r>
          </a:p>
          <a:p>
            <a:pPr>
              <a:buNone/>
              <a:defRPr/>
            </a:pPr>
            <a:endParaRPr lang="ru-RU" dirty="0" smtClean="0"/>
          </a:p>
        </p:txBody>
      </p:sp>
      <p:pic>
        <p:nvPicPr>
          <p:cNvPr id="6148" name="Picture 19" descr="D:\Семейная\Ирина\Анимашки\64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4429125"/>
            <a:ext cx="1905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ЗОЖ?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4643438" cy="45561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ЗОЖ – здоровый образ жизни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</a:p>
          <a:p>
            <a:pPr algn="ctr" eaLnBrk="1" hangingPunct="1">
              <a:buFontTx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dirty="0" smtClean="0"/>
              <a:t>это система привычек и поведения человека, направленная на обеспечение определённого уровня здоровья.</a:t>
            </a:r>
          </a:p>
          <a:p>
            <a:pPr algn="ctr"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7173" name="Picture 5" descr="compos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13"/>
            <a:ext cx="438626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Рисунок 16" descr="Картинка 24 из 167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8715375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здоровья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57188" y="2500313"/>
            <a:ext cx="8401050" cy="3484562"/>
          </a:xfrm>
        </p:spPr>
        <p:txBody>
          <a:bodyPr/>
          <a:lstStyle/>
          <a:p>
            <a:pPr algn="just" eaLnBrk="1" hangingPunct="1"/>
            <a:r>
              <a:rPr lang="ru-RU" smtClean="0"/>
              <a:t>устойчивость к действию повреждающих факторов; </a:t>
            </a:r>
          </a:p>
          <a:p>
            <a:pPr algn="just" eaLnBrk="1" hangingPunct="1"/>
            <a:r>
              <a:rPr lang="ru-RU" smtClean="0"/>
              <a:t>показатели роста и развития в пределах среднестатистической нормы; </a:t>
            </a:r>
          </a:p>
          <a:p>
            <a:pPr algn="just" eaLnBrk="1" hangingPunct="1"/>
            <a:r>
              <a:rPr lang="ru-RU" smtClean="0"/>
              <a:t>функциональное состояние организма в пределах среднестатистической нормы; </a:t>
            </a:r>
          </a:p>
          <a:p>
            <a:pPr eaLnBrk="1" hangingPunct="1"/>
            <a:endParaRPr lang="ru-RU" smtClean="0"/>
          </a:p>
        </p:txBody>
      </p:sp>
      <p:pic>
        <p:nvPicPr>
          <p:cNvPr id="9220" name="Picture 5" descr="D:\Семейная\Ирина\Анимашки\gallery_2_391_13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571625"/>
            <a:ext cx="8001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здоровья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smtClean="0"/>
              <a:t>наличие резервных возможностей организма; </a:t>
            </a:r>
          </a:p>
          <a:p>
            <a:pPr algn="just" eaLnBrk="1" hangingPunct="1"/>
            <a:r>
              <a:rPr lang="ru-RU" smtClean="0"/>
              <a:t>отсутствие какого-либо заболевания или дефектов развития; </a:t>
            </a:r>
          </a:p>
          <a:p>
            <a:pPr algn="just" eaLnBrk="1" hangingPunct="1"/>
            <a:r>
              <a:rPr lang="ru-RU" smtClean="0"/>
              <a:t>высокий уровень морально-волевых и ценностно-мотивационных установок.</a:t>
            </a:r>
          </a:p>
          <a:p>
            <a:pPr eaLnBrk="1" hangingPunct="1"/>
            <a:endParaRPr lang="ru-RU" smtClean="0"/>
          </a:p>
        </p:txBody>
      </p:sp>
      <p:pic>
        <p:nvPicPr>
          <p:cNvPr id="10244" name="Picture 2" descr="D:\Семейная\Ирина\Анимашки\gallery_2_391_517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38" y="4929188"/>
            <a:ext cx="723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Составляющие здоровья</a:t>
            </a:r>
          </a:p>
        </p:txBody>
      </p:sp>
      <p:pic>
        <p:nvPicPr>
          <p:cNvPr id="10243" name="Рисунок 3" descr="http://konkurs.lysva.biz/site/3/images/schem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143000"/>
            <a:ext cx="6072187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3" descr="D:\Семейная\Ирина\Анимашки\c6ece0df89c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4500563"/>
            <a:ext cx="12858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Составляющие здоровья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357313"/>
            <a:ext cx="8643938" cy="462756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600" smtClean="0"/>
              <a:t>    </a:t>
            </a:r>
            <a:r>
              <a:rPr lang="ru-RU" sz="3200" smtClean="0"/>
              <a:t>Согласно данным ВОЗ, </a:t>
            </a:r>
          </a:p>
          <a:p>
            <a:pPr algn="just">
              <a:buFontTx/>
              <a:buNone/>
            </a:pPr>
            <a:r>
              <a:rPr lang="ru-RU" sz="3200" smtClean="0"/>
              <a:t>   соотношение  условий,  влияющих  на здоровье, таково:</a:t>
            </a:r>
          </a:p>
          <a:p>
            <a:pPr algn="just"/>
            <a:r>
              <a:rPr lang="ru-RU" sz="3200" smtClean="0"/>
              <a:t>условия и образ жизни, питание - 50%</a:t>
            </a:r>
          </a:p>
          <a:p>
            <a:pPr algn="just"/>
            <a:r>
              <a:rPr lang="ru-RU" sz="3200" smtClean="0"/>
              <a:t>генетика и наследственность - 20%</a:t>
            </a:r>
          </a:p>
          <a:p>
            <a:pPr algn="just"/>
            <a:r>
              <a:rPr lang="ru-RU" sz="3200" smtClean="0"/>
              <a:t>внешняя среда, природные условия - 20%</a:t>
            </a:r>
          </a:p>
          <a:p>
            <a:pPr algn="just"/>
            <a:r>
              <a:rPr lang="ru-RU" sz="3200" smtClean="0"/>
              <a:t>здравоохранение - 10%</a:t>
            </a:r>
          </a:p>
        </p:txBody>
      </p:sp>
      <p:pic>
        <p:nvPicPr>
          <p:cNvPr id="12292" name="Picture 4" descr="D:\Семейная\Ирина\Анимашки\50 (2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4786313"/>
            <a:ext cx="12858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4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4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4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4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84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 - &amp;quot;Что такое здоровье?&amp;quot;&quot;/&gt;&lt;property id=&quot;20307&quot; value=&quot;259&quot;/&gt;&lt;/object&gt;&lt;object type=&quot;3&quot; unique_id=&quot;10007&quot;&gt;&lt;property id=&quot;20148&quot; value=&quot;5&quot;/&gt;&lt;property id=&quot;20300&quot; value=&quot;Slide 7 - &amp;quot;Признаки здоровья&amp;quot;&quot;/&gt;&lt;property id=&quot;20307&quot; value=&quot;261&quot;/&gt;&lt;/object&gt;&lt;object type=&quot;3&quot; unique_id=&quot;10008&quot;&gt;&lt;property id=&quot;20148&quot; value=&quot;5&quot;/&gt;&lt;property id=&quot;20300&quot; value=&quot;Slide 8 - &amp;quot;Признаки здоровья&amp;quot;&quot;/&gt;&lt;property id=&quot;20307&quot; value=&quot;262&quot;/&gt;&lt;/object&gt;&lt;object type=&quot;3&quot; unique_id=&quot;10010&quot;&gt;&lt;property id=&quot;20148&quot; value=&quot;5&quot;/&gt;&lt;property id=&quot;20300&quot; value=&quot;Slide 9 - &amp;quot;Составляющие здоровья&amp;quot;&quot;/&gt;&lt;property id=&quot;20307&quot; value=&quot;271&quot;/&gt;&lt;/object&gt;&lt;object type=&quot;3&quot; unique_id=&quot;10017&quot;&gt;&lt;property id=&quot;20148&quot; value=&quot;5&quot;/&gt;&lt;property id=&quot;20300&quot; value=&quot;Slide 21 - &amp;quot; Топчий &amp;#x0D;&amp;#x0A;Ирина Викторовна   &amp;#x0D;&amp;#x0A;учитель высшей категории,&amp;#x0D;&amp;#x0A;       учитель-методист&amp;#x0D;&amp;#x0A;Запорожской гимназии № 11&amp;#x0D;&amp;#x0A;&amp;quot;&quot;/&gt;&lt;property id=&quot;20307&quot; value=&quot;258&quot;/&gt;&lt;/object&gt;&lt;object type=&quot;3&quot; unique_id=&quot;10172&quot;&gt;&lt;property id=&quot;20148&quot; value=&quot;5&quot;/&gt;&lt;property id=&quot;20300&quot; value=&quot;Slide 5 - &amp;quot;Что такое ЗОЖ?&amp;quot;&quot;/&gt;&lt;property id=&quot;20307&quot; value=&quot;272&quot;/&gt;&lt;/object&gt;&lt;object type=&quot;3&quot; unique_id=&quot;10242&quot;&gt;&lt;property id=&quot;20148&quot; value=&quot;5&quot;/&gt;&lt;property id=&quot;20300&quot; value=&quot;Slide 18 - &amp;quot;Вывод&amp;quot;&quot;/&gt;&lt;property id=&quot;20307&quot; value=&quot;273&quot;/&gt;&lt;/object&gt;&lt;object type=&quot;3&quot; unique_id=&quot;10243&quot;&gt;&lt;property id=&quot;20148&quot; value=&quot;5&quot;/&gt;&lt;property id=&quot;20300&quot; value=&quot;Slide 20 - &amp;quot;Использованные источники&amp;quot;&quot;/&gt;&lt;property id=&quot;20307&quot; value=&quot;274&quot;/&gt;&lt;/object&gt;&lt;object type=&quot;3&quot; unique_id=&quot;10340&quot;&gt;&lt;property id=&quot;20148&quot; value=&quot;5&quot;/&gt;&lt;property id=&quot;20300&quot; value=&quot;Slide 11 - &amp;quot;Факторы, влияющие на здоровье&amp;quot;&quot;/&gt;&lt;property id=&quot;20307&quot; value=&quot;276&quot;/&gt;&lt;/object&gt;&lt;object type=&quot;3&quot; unique_id=&quot;10341&quot;&gt;&lt;property id=&quot;20148&quot; value=&quot;5&quot;/&gt;&lt;property id=&quot;20300&quot; value=&quot;Slide 12 - &amp;quot;Факторы, влияющие на здоровье&amp;quot;&quot;/&gt;&lt;property id=&quot;20307&quot; value=&quot;277&quot;/&gt;&lt;/object&gt;&lt;object type=&quot;3&quot; unique_id=&quot;10342&quot;&gt;&lt;property id=&quot;20148&quot; value=&quot;5&quot;/&gt;&lt;property id=&quot;20300&quot; value=&quot;Slide 14&quot;/&gt;&lt;property id=&quot;20307&quot; value=&quot;278&quot;/&gt;&lt;/object&gt;&lt;object type=&quot;3&quot; unique_id=&quot;10343&quot;&gt;&lt;property id=&quot;20148&quot; value=&quot;5&quot;/&gt;&lt;property id=&quot;20300&quot; value=&quot;Slide 19 - &amp;quot;Вывод&amp;quot;&quot;/&gt;&lt;property id=&quot;20307&quot; value=&quot;275&quot;/&gt;&lt;/object&gt;&lt;object type=&quot;3&quot; unique_id=&quot;10523&quot;&gt;&lt;property id=&quot;20148&quot; value=&quot;5&quot;/&gt;&lt;property id=&quot;20300&quot; value=&quot;Slide 1 - &amp;quot;Здоровый&amp;#x0D;&amp;#x0A;образ жизни&amp;#x0D;&amp;#x0A;Выполнила:&amp;#x0D;&amp;#x0A;Топчий Ирина Викторовна&amp;#x0D;&amp;#x0A;учитель основ здоровья&amp;#x0D;&amp;#x0A;Запорожской гимназии № 11&amp;quot;&quot;/&gt;&lt;property id=&quot;20307&quot; value=&quot;281&quot;/&gt;&lt;/object&gt;&lt;object type=&quot;3&quot; unique_id=&quot;10524&quot;&gt;&lt;property id=&quot;20148&quot; value=&quot;5&quot;/&gt;&lt;property id=&quot;20300&quot; value=&quot;Slide 2 - &amp;quot;Цель работы&amp;quot;&quot;/&gt;&lt;property id=&quot;20307&quot; value=&quot;282&quot;/&gt;&lt;/object&gt;&lt;object type=&quot;3&quot; unique_id=&quot;10525&quot;&gt;&lt;property id=&quot;20148&quot; value=&quot;5&quot;/&gt;&lt;property id=&quot;20300&quot; value=&quot;Slide 4 - &amp;quot;Что такое здоровье?&amp;quot;&quot;/&gt;&lt;property id=&quot;20307&quot; value=&quot;279&quot;/&gt;&lt;/object&gt;&lt;object type=&quot;3&quot; unique_id=&quot;10526&quot;&gt;&lt;property id=&quot;20148&quot; value=&quot;5&quot;/&gt;&lt;property id=&quot;20300&quot; value=&quot;Slide 10 - &amp;quot;Составляющие здоровья&amp;quot;&quot;/&gt;&lt;property id=&quot;20307&quot; value=&quot;280&quot;/&gt;&lt;/object&gt;&lt;object type=&quot;3&quot; unique_id=&quot;10728&quot;&gt;&lt;property id=&quot;20148&quot; value=&quot;5&quot;/&gt;&lt;property id=&quot;20300&quot; value=&quot;Slide 6&quot;/&gt;&lt;property id=&quot;20307&quot; value=&quot;284&quot;/&gt;&lt;/object&gt;&lt;object type=&quot;3&quot; unique_id=&quot;10729&quot;&gt;&lt;property id=&quot;20148&quot; value=&quot;5&quot;/&gt;&lt;property id=&quot;20300&quot; value=&quot;Slide 13&quot;/&gt;&lt;property id=&quot;20307&quot; value=&quot;283&quot;/&gt;&lt;/object&gt;&lt;object type=&quot;3&quot; unique_id=&quot;10730&quot;&gt;&lt;property id=&quot;20148&quot; value=&quot;5&quot;/&gt;&lt;property id=&quot;20300&quot; value=&quot;Slide 15 - &amp;quot;Полезные советы&amp;quot;&quot;/&gt;&lt;property id=&quot;20307&quot; value=&quot;286&quot;/&gt;&lt;/object&gt;&lt;object type=&quot;3&quot; unique_id=&quot;10731&quot;&gt;&lt;property id=&quot;20148&quot; value=&quot;5&quot;/&gt;&lt;property id=&quot;20300&quot; value=&quot;Slide 16 - &amp;quot;Полезные советы&amp;quot;&quot;/&gt;&lt;property id=&quot;20307&quot; value=&quot;287&quot;/&gt;&lt;/object&gt;&lt;object type=&quot;3&quot; unique_id=&quot;10732&quot;&gt;&lt;property id=&quot;20148&quot; value=&quot;5&quot;/&gt;&lt;property id=&quot;20300&quot; value=&quot;Slide 17 - &amp;quot;Полезные советы&amp;quot;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l-Shablon1">
  <a:themeElements>
    <a:clrScheme name="pl-Shablon1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ACC3F97-0EFE-43DA-B79D-E1FDAEADC1E7}"/>
</file>

<file path=customXml/itemProps2.xml><?xml version="1.0" encoding="utf-8"?>
<ds:datastoreItem xmlns:ds="http://schemas.openxmlformats.org/officeDocument/2006/customXml" ds:itemID="{47942DF5-6162-43AE-A703-0FC776301870}"/>
</file>

<file path=customXml/itemProps3.xml><?xml version="1.0" encoding="utf-8"?>
<ds:datastoreItem xmlns:ds="http://schemas.openxmlformats.org/officeDocument/2006/customXml" ds:itemID="{B36B6022-7C4A-412F-B9A6-1659EF51AAF3}"/>
</file>

<file path=docProps/app.xml><?xml version="1.0" encoding="utf-8"?>
<Properties xmlns="http://schemas.openxmlformats.org/officeDocument/2006/extended-properties" xmlns:vt="http://schemas.openxmlformats.org/officeDocument/2006/docPropsVTypes">
  <Template>pl-Shablon1</Template>
  <TotalTime>433</TotalTime>
  <Words>292</Words>
  <Application>Microsoft Office PowerPoint</Application>
  <PresentationFormat>Экран (4:3)</PresentationFormat>
  <Paragraphs>58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pl-Shablon1</vt:lpstr>
      <vt:lpstr>Здоровый образ жизни </vt:lpstr>
      <vt:lpstr>Что такое здоровье?</vt:lpstr>
      <vt:lpstr>Что такое здоровье?</vt:lpstr>
      <vt:lpstr>Что такое ЗОЖ?</vt:lpstr>
      <vt:lpstr>Слайд 5</vt:lpstr>
      <vt:lpstr>Признаки здоровья</vt:lpstr>
      <vt:lpstr>Признаки здоровья</vt:lpstr>
      <vt:lpstr>Составляющие здоровья</vt:lpstr>
      <vt:lpstr>Составляющие здоровья</vt:lpstr>
      <vt:lpstr>Факторы, влияющие на здоровье</vt:lpstr>
      <vt:lpstr>Факторы, влияющие на здоровье</vt:lpstr>
      <vt:lpstr>Слайд 12</vt:lpstr>
      <vt:lpstr>Слайд 13</vt:lpstr>
      <vt:lpstr>Полезные советы</vt:lpstr>
      <vt:lpstr>Полезные советы</vt:lpstr>
      <vt:lpstr>Полезные советы</vt:lpstr>
      <vt:lpstr>Вывод</vt:lpstr>
      <vt:lpstr>Вывод</vt:lpstr>
    </vt:vector>
  </TitlesOfParts>
  <Company>Microsoft</Company>
  <LinksUpToDate>false</LinksUpToDate>
  <SharedDoc>false</SharedDoc>
  <HyperlinkBase>http://www.powerlexis.ru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ЗОЖ Здоровый образ жизни</dc:title>
  <dc:creator>Zver</dc:creator>
  <cp:keywords>"PowerLexis" - Презентационное агентство</cp:keywords>
  <cp:lastModifiedBy>Админ</cp:lastModifiedBy>
  <cp:revision>49</cp:revision>
  <dcterms:created xsi:type="dcterms:W3CDTF">2009-05-09T15:51:58Z</dcterms:created>
  <dcterms:modified xsi:type="dcterms:W3CDTF">2013-05-03T15:11:55Z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